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42" y="19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8467" y="-8467"/>
            <a:ext cx="9171321" cy="6874934"/>
            <a:chOff x="-8467" y="-8467"/>
            <a:chExt cx="9171321" cy="6874934"/>
          </a:xfrm>
        </p:grpSpPr>
        <p:cxnSp>
          <p:nvCxnSpPr>
            <p:cNvPr id="3" name="Straight Connector 27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4" name="Straight Connector 28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5" name="Freeform 29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+- f4 0 f2"/>
                <a:gd name="f17" fmla="+- f3 0 f2"/>
                <a:gd name="f18" fmla="*/ f17 1 2269442"/>
                <a:gd name="f19" fmla="*/ f16 1 6866466"/>
                <a:gd name="f20" fmla="*/ f2 1 f18"/>
                <a:gd name="f21" fmla="*/ f3 1 f18"/>
                <a:gd name="f22" fmla="*/ f2 1 f19"/>
                <a:gd name="f23" fmla="*/ f4 1 f19"/>
                <a:gd name="f24" fmla="*/ f20 f14 1"/>
                <a:gd name="f25" fmla="*/ f21 f14 1"/>
                <a:gd name="f26" fmla="*/ f23 f15 1"/>
                <a:gd name="f27" fmla="*/ f22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F496CB">
                <a:alpha val="3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30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+- f4 0 f2"/>
                <a:gd name="f14" fmla="+- f3 0 f2"/>
                <a:gd name="f15" fmla="*/ f14 1 1948147"/>
                <a:gd name="f16" fmla="*/ f13 1 6866467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F496CB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31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+- f4 0 f2"/>
                <a:gd name="f13" fmla="+- f3 0 f2"/>
                <a:gd name="f14" fmla="*/ f13 1 3259667"/>
                <a:gd name="f15" fmla="*/ f12 1 3810000"/>
                <a:gd name="f16" fmla="*/ f2 1 f14"/>
                <a:gd name="f17" fmla="*/ f3 1 f14"/>
                <a:gd name="f18" fmla="*/ f2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F496CB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32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+- f4 0 f2"/>
                <a:gd name="f10" fmla="+- f3 0 f2"/>
                <a:gd name="f11" fmla="*/ f10 1 2853267"/>
                <a:gd name="f12" fmla="*/ f9 1 6866467"/>
                <a:gd name="f13" fmla="*/ f2 1 f11"/>
                <a:gd name="f14" fmla="*/ f3 1 f11"/>
                <a:gd name="f15" fmla="*/ f2 1 f12"/>
                <a:gd name="f16" fmla="*/ f4 1 f12"/>
                <a:gd name="f17" fmla="*/ f13 f7 1"/>
                <a:gd name="f18" fmla="*/ f14 f7 1"/>
                <a:gd name="f19" fmla="*/ f16 f8 1"/>
                <a:gd name="f20" fmla="*/ f15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33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+- f4 0 f2"/>
                <a:gd name="f14" fmla="+- f3 0 f2"/>
                <a:gd name="f15" fmla="*/ f14 1 1286933"/>
                <a:gd name="f16" fmla="*/ f13 1 6866467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B3D9F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 34"/>
            <p:cNvSpPr/>
            <p:nvPr/>
          </p:nvSpPr>
          <p:spPr>
            <a:xfrm>
              <a:off x="8094168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+- f4 0 f2"/>
                <a:gd name="f15" fmla="+- f3 0 f2"/>
                <a:gd name="f16" fmla="*/ f15 1 1270244"/>
                <a:gd name="f17" fmla="*/ f14 1 6866467"/>
                <a:gd name="f18" fmla="*/ f2 1 f16"/>
                <a:gd name="f19" fmla="*/ f3 1 f16"/>
                <a:gd name="f20" fmla="*/ f2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 35"/>
            <p:cNvSpPr/>
            <p:nvPr/>
          </p:nvSpPr>
          <p:spPr>
            <a:xfrm>
              <a:off x="8068766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+- f4 0 f2"/>
                <a:gd name="f14" fmla="+- f3 0 f2"/>
                <a:gd name="f15" fmla="*/ f14 1 1820333"/>
                <a:gd name="f16" fmla="*/ f13 1 3268133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B2136D">
                <a:alpha val="7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 17"/>
            <p:cNvSpPr/>
            <p:nvPr/>
          </p:nvSpPr>
          <p:spPr>
            <a:xfrm>
              <a:off x="-8467" y="-8467"/>
              <a:ext cx="863595" cy="56980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+- f4 0 f2"/>
                <a:gd name="f10" fmla="+- f3 0 f2"/>
                <a:gd name="f11" fmla="*/ f10 1 863600"/>
                <a:gd name="f12" fmla="*/ f9 1 5698067"/>
                <a:gd name="f13" fmla="*/ f2 1 f11"/>
                <a:gd name="f14" fmla="*/ f3 1 f11"/>
                <a:gd name="f15" fmla="*/ f2 1 f12"/>
                <a:gd name="f16" fmla="*/ f4 1 f12"/>
                <a:gd name="f17" fmla="*/ f13 f7 1"/>
                <a:gd name="f18" fmla="*/ f14 f7 1"/>
                <a:gd name="f19" fmla="*/ f16 f8 1"/>
                <a:gd name="f20" fmla="*/ f15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EB3D9F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130591" y="2404533"/>
            <a:ext cx="582672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130591" y="4050837"/>
            <a:ext cx="582672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B40CC3-11D7-49FD-B424-F9AC21F3B0A8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D5ABA1-2EF2-44FD-8503-4D0CC6FBE3B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603" y="4470401"/>
            <a:ext cx="634770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26BC2D-2CC0-4D8C-A0B6-A5CBDCEF6EAD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4CB936-C900-4E8D-B07A-953A77C58DD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6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101074" y="3632197"/>
            <a:ext cx="5419804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470401"/>
            <a:ext cx="634771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78F2C3-41FB-448E-A58F-DCF9F68D8D6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38C3E8-4EA8-4FCA-850B-093478D43B31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496CB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496CB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66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1931990"/>
            <a:ext cx="6347719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B72625-E9C0-4197-8D95-07B7DB07B9F5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228D4-7548-45F2-BEA9-D43CB8B2FED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AD3739-F947-439A-A472-BF37E35043FB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CABA62-7FCC-456F-BA11-DF04B15550EB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496CB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496CB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6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5848" y="609603"/>
            <a:ext cx="6341464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F496CB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BB3C58-F546-4490-83CA-147367371B9E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F0763B-8103-47D6-A0F5-F6542580B5F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68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FE786C-C3E7-413A-ABF5-E5F86F054249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6B0850-5BA8-4F00-BC94-D1003F65FCB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0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5977313" y="609603"/>
            <a:ext cx="978810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609603"/>
            <a:ext cx="519502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AA1FD9-7FC3-41B4-8489-96D7EF44736D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14A913-097A-41EB-B9D0-F1E8ACB6306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56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ADF4D9-D79F-46F3-9304-37415428663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7964FC-C9D8-4AC0-B023-75018B32042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8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2700872"/>
            <a:ext cx="6347719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593" y="4527450"/>
            <a:ext cx="6347719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3CDB86-DD63-4334-8C43-77794B6F2399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451F11-FB73-4849-8FCC-A01D3051590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5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869201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EFBEA4-F383-4EF4-865A-1B8E10F7AFE3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143427-BFE9-4BA1-A83D-8CA320368F3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0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3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866640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866640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DACF68-A11B-4167-9F9F-62597DF629D8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8BE44E-4A5F-4569-8364-69D5ABB058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97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B43BCE-8193-4E93-9867-C757D51F1A39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4FAF18-9B84-4881-AF02-C3448DDA2E8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5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66D230-66D8-426F-A7DE-39ABE4312DCF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DEA378-2187-4884-A13D-5A1B2F0A50E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1498601"/>
            <a:ext cx="2790181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1271" y="514926"/>
            <a:ext cx="3386041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2777069"/>
            <a:ext cx="2790181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9718BD-DE8B-43F1-9C0A-9F412990537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0ECF99-6822-43B2-AB3E-C2E78571F3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89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4800600"/>
            <a:ext cx="6347709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09603" y="609603"/>
            <a:ext cx="6347709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5367335"/>
            <a:ext cx="6347709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877B97-75E5-4F0C-A273-8397E42AF07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1D5CE9-D275-4C64-B725-9B38872E94F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2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-8467" y="-8467"/>
            <a:ext cx="9171321" cy="6874934"/>
            <a:chOff x="-8467" y="-8467"/>
            <a:chExt cx="9171321" cy="6874934"/>
          </a:xfrm>
        </p:grpSpPr>
        <p:cxnSp>
          <p:nvCxnSpPr>
            <p:cNvPr id="3" name="Straight Connector 6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4" name="Straight Connector 7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5" name="Freeform 8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+- f4 0 f2"/>
                <a:gd name="f17" fmla="+- f3 0 f2"/>
                <a:gd name="f18" fmla="*/ f17 1 2269442"/>
                <a:gd name="f19" fmla="*/ f16 1 6866466"/>
                <a:gd name="f20" fmla="*/ f2 1 f18"/>
                <a:gd name="f21" fmla="*/ f3 1 f18"/>
                <a:gd name="f22" fmla="*/ f2 1 f19"/>
                <a:gd name="f23" fmla="*/ f4 1 f19"/>
                <a:gd name="f24" fmla="*/ f20 f14 1"/>
                <a:gd name="f25" fmla="*/ f21 f14 1"/>
                <a:gd name="f26" fmla="*/ f23 f15 1"/>
                <a:gd name="f27" fmla="*/ f22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F496CB">
                <a:alpha val="3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9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+- f4 0 f2"/>
                <a:gd name="f14" fmla="+- f3 0 f2"/>
                <a:gd name="f15" fmla="*/ f14 1 1948147"/>
                <a:gd name="f16" fmla="*/ f13 1 6866467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F496CB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0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+- f4 0 f2"/>
                <a:gd name="f13" fmla="+- f3 0 f2"/>
                <a:gd name="f14" fmla="*/ f13 1 3259667"/>
                <a:gd name="f15" fmla="*/ f12 1 3810000"/>
                <a:gd name="f16" fmla="*/ f2 1 f14"/>
                <a:gd name="f17" fmla="*/ f3 1 f14"/>
                <a:gd name="f18" fmla="*/ f2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F496CB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1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+- f4 0 f2"/>
                <a:gd name="f10" fmla="+- f3 0 f2"/>
                <a:gd name="f11" fmla="*/ f10 1 2853267"/>
                <a:gd name="f12" fmla="*/ f9 1 6866467"/>
                <a:gd name="f13" fmla="*/ f2 1 f11"/>
                <a:gd name="f14" fmla="*/ f3 1 f11"/>
                <a:gd name="f15" fmla="*/ f2 1 f12"/>
                <a:gd name="f16" fmla="*/ f4 1 f12"/>
                <a:gd name="f17" fmla="*/ f13 f7 1"/>
                <a:gd name="f18" fmla="*/ f14 f7 1"/>
                <a:gd name="f19" fmla="*/ f16 f8 1"/>
                <a:gd name="f20" fmla="*/ f15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12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+- f4 0 f2"/>
                <a:gd name="f14" fmla="+- f3 0 f2"/>
                <a:gd name="f15" fmla="*/ f14 1 1286933"/>
                <a:gd name="f16" fmla="*/ f13 1 6866467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B3D9F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 13"/>
            <p:cNvSpPr/>
            <p:nvPr/>
          </p:nvSpPr>
          <p:spPr>
            <a:xfrm>
              <a:off x="8094168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+- f4 0 f2"/>
                <a:gd name="f15" fmla="+- f3 0 f2"/>
                <a:gd name="f16" fmla="*/ f15 1 1270244"/>
                <a:gd name="f17" fmla="*/ f14 1 6866467"/>
                <a:gd name="f18" fmla="*/ f2 1 f16"/>
                <a:gd name="f19" fmla="*/ f3 1 f16"/>
                <a:gd name="f20" fmla="*/ f2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 14"/>
            <p:cNvSpPr/>
            <p:nvPr/>
          </p:nvSpPr>
          <p:spPr>
            <a:xfrm>
              <a:off x="8068766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+- f4 0 f2"/>
                <a:gd name="f14" fmla="+- f3 0 f2"/>
                <a:gd name="f15" fmla="*/ f14 1 1820333"/>
                <a:gd name="f16" fmla="*/ f13 1 3268133"/>
                <a:gd name="f17" fmla="*/ f2 1 f15"/>
                <a:gd name="f18" fmla="*/ f3 1 f15"/>
                <a:gd name="f19" fmla="*/ f2 1 f16"/>
                <a:gd name="f20" fmla="*/ f4 1 f16"/>
                <a:gd name="f21" fmla="*/ f17 f11 1"/>
                <a:gd name="f22" fmla="*/ f18 f11 1"/>
                <a:gd name="f23" fmla="*/ f20 f12 1"/>
                <a:gd name="f24" fmla="*/ f19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B2136D">
                <a:alpha val="7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 15"/>
            <p:cNvSpPr/>
            <p:nvPr/>
          </p:nvSpPr>
          <p:spPr>
            <a:xfrm>
              <a:off x="-8467" y="4013201"/>
              <a:ext cx="457200" cy="28532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7200"/>
                <a:gd name="f4" fmla="val 2853267"/>
                <a:gd name="f5" fmla="val 2844800"/>
                <a:gd name="f6" fmla="val 2822"/>
                <a:gd name="f7" fmla="val 1905000"/>
                <a:gd name="f8" fmla="val 5645"/>
                <a:gd name="f9" fmla="val 965200"/>
                <a:gd name="f10" fmla="*/ f0 1 457200"/>
                <a:gd name="f11" fmla="*/ f1 1 2853267"/>
                <a:gd name="f12" fmla="+- f4 0 f2"/>
                <a:gd name="f13" fmla="+- f3 0 f2"/>
                <a:gd name="f14" fmla="*/ f13 1 457200"/>
                <a:gd name="f15" fmla="*/ f12 1 2853267"/>
                <a:gd name="f16" fmla="*/ f2 1 f14"/>
                <a:gd name="f17" fmla="*/ f3 1 f14"/>
                <a:gd name="f18" fmla="*/ f2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457200" h="2853267">
                  <a:moveTo>
                    <a:pt x="f2" y="f2"/>
                  </a:moveTo>
                  <a:lnTo>
                    <a:pt x="f3" y="f4"/>
                  </a:lnTo>
                  <a:lnTo>
                    <a:pt x="f2" y="f5"/>
                  </a:lnTo>
                  <a:cubicBezTo>
                    <a:pt x="f6" y="f7"/>
                    <a:pt x="f8" y="f9"/>
                    <a:pt x="f2" y="f2"/>
                  </a:cubicBez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590"/>
            <a:ext cx="6347709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405256" y="6041358"/>
            <a:ext cx="68413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27BE9F43-5E48-43DB-BEFD-7A5AE817A8A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09603" y="6041358"/>
            <a:ext cx="462296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44672" y="6041358"/>
            <a:ext cx="5126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EB3D9F"/>
                </a:solidFill>
                <a:uFillTx/>
                <a:latin typeface="Trebuchet MS"/>
              </a:defRPr>
            </a:lvl1pPr>
          </a:lstStyle>
          <a:p>
            <a:pPr lvl="0"/>
            <a:fld id="{C028B19B-20A1-47CA-8CDB-A96D5CF56B6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EB3D9F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gradFill>
          <a:gsLst>
            <a:gs pos="0">
              <a:srgbClr val="FCF5F8"/>
            </a:gs>
            <a:gs pos="100000">
              <a:srgbClr val="E4A1B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 Lluniau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Addysg</a:t>
            </a: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gradFill>
            <a:gsLst>
              <a:gs pos="0">
                <a:srgbClr val="E2BFC9"/>
              </a:gs>
              <a:gs pos="100000">
                <a:srgbClr val="C46687"/>
              </a:gs>
            </a:gsLst>
            <a:lin ang="5400000"/>
          </a:gradFill>
          <a:ln w="12701" cap="rnd">
            <a:solidFill>
              <a:srgbClr val="BC356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disgyblion	     adeilad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ail-greu	anghysbell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bwrdd du		pren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desgiau	teganau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dosbarth	   cerrig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caeau	edrych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Lucida Handwriting" pitchFamily="66"/>
              </a:rPr>
              <a:t>hanesyddol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DEBF4"/>
              </a:gs>
              <a:gs pos="100000">
                <a:srgbClr val="F5A5D1"/>
              </a:gs>
            </a:gsLst>
            <a:lin ang="5400000"/>
          </a:gradFill>
          <a:ln w="12701" cap="rnd">
            <a:solidFill>
              <a:srgbClr val="F496C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Credaf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fod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EADBF5"/>
              </a:gs>
              <a:gs pos="100000">
                <a:srgbClr val="C494E3"/>
              </a:gs>
            </a:gsLst>
            <a:lin ang="5400000"/>
          </a:gradFill>
          <a:ln w="12701" cap="rnd">
            <a:solidFill>
              <a:srgbClr val="BC80E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fy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marn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i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DEBF4"/>
              </a:gs>
              <a:gs pos="100000">
                <a:srgbClr val="F5A5D1"/>
              </a:gs>
            </a:gsLst>
            <a:lin ang="5400000"/>
          </a:gradFill>
          <a:ln w="12701" cap="rnd">
            <a:solidFill>
              <a:srgbClr val="F496C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Dengys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y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llun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fod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EADBF5"/>
              </a:gs>
              <a:gs pos="100000">
                <a:srgbClr val="C494E3"/>
              </a:gs>
            </a:gsLst>
            <a:lin ang="5400000"/>
          </a:gradFill>
          <a:ln w="12701" cap="rnd">
            <a:solidFill>
              <a:srgbClr val="BC80E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wahanol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i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DEBF4"/>
              </a:gs>
              <a:gs pos="100000">
                <a:srgbClr val="F5A5D1"/>
              </a:gs>
            </a:gsLst>
            <a:lin ang="5400000"/>
          </a:gradFill>
          <a:ln w="12701" cap="rnd">
            <a:solidFill>
              <a:srgbClr val="F496C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debyg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i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EADBF5"/>
              </a:gs>
              <a:gs pos="100000">
                <a:srgbClr val="C494E3"/>
              </a:gs>
            </a:gsLst>
            <a:lin ang="5400000"/>
          </a:gradFill>
          <a:ln w="12701" cap="rnd">
            <a:solidFill>
              <a:srgbClr val="BC80E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Byddwn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i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wedi</a:t>
            </a:r>
            <a:r>
              <a:rPr lang="en-GB" sz="14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DEBF4"/>
              </a:gs>
              <a:gs pos="100000">
                <a:srgbClr val="F5A5D1"/>
              </a:gs>
            </a:gsLst>
            <a:lin ang="5400000"/>
          </a:gradFill>
          <a:ln w="12701" cap="rnd">
            <a:solidFill>
              <a:srgbClr val="F496C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Ni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fyddwn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hoffi</a:t>
            </a:r>
            <a:r>
              <a:rPr lang="en-GB" sz="14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EADBF5"/>
              </a:gs>
              <a:gs pos="100000">
                <a:srgbClr val="C494E3"/>
              </a:gs>
            </a:gsLst>
            <a:lin ang="5400000"/>
          </a:gradFill>
          <a:ln w="12701" cap="rnd">
            <a:solidFill>
              <a:srgbClr val="BC80E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A </a:t>
            </a: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fyddech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chi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?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2" name="Cloud 17"/>
          <p:cNvSpPr/>
          <p:nvPr/>
        </p:nvSpPr>
        <p:spPr>
          <a:xfrm>
            <a:off x="6971522" y="4482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FDEBF4"/>
              </a:gs>
              <a:gs pos="100000">
                <a:srgbClr val="F5A5D1"/>
              </a:gs>
            </a:gsLst>
            <a:lin ang="5400000"/>
          </a:gradFill>
          <a:ln w="12701" cap="rnd">
            <a:solidFill>
              <a:srgbClr val="F496C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Beth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oedd</a:t>
            </a:r>
            <a:r>
              <a:rPr lang="en-GB" sz="14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?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>
            <a:gsLst>
              <a:gs pos="0">
                <a:srgbClr val="EADBF5"/>
              </a:gs>
              <a:gs pos="100000">
                <a:srgbClr val="C494E3"/>
              </a:gs>
            </a:gsLst>
            <a:lin ang="5400000"/>
          </a:gradFill>
          <a:ln w="12701" cap="rnd">
            <a:solidFill>
              <a:srgbClr val="BC80E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Sut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byddai</a:t>
            </a:r>
            <a:r>
              <a:rPr lang="en-GB" sz="14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?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44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4</cp:revision>
  <dcterms:created xsi:type="dcterms:W3CDTF">2014-06-27T12:11:13Z</dcterms:created>
  <dcterms:modified xsi:type="dcterms:W3CDTF">2014-10-15T08:28:57Z</dcterms:modified>
</cp:coreProperties>
</file>